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0809F44-5EC9-4E90-B106-5095AF8AE56B}">
  <a:tblStyle styleId="{F0809F44-5EC9-4E90-B106-5095AF8AE56B}" styleName="Table_0">
    <a:wholeTbl>
      <a:tcTxStyle/>
      <a:tcStyle>
        <a:tcBdr>
          <a:left>
            <a:ln w="635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635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635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635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635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635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57728" autoAdjust="0"/>
  </p:normalViewPr>
  <p:slideViewPr>
    <p:cSldViewPr snapToGrid="0" snapToObjects="1">
      <p:cViewPr varScale="1">
        <p:scale>
          <a:sx n="66" d="100"/>
          <a:sy n="66" d="100"/>
        </p:scale>
        <p:origin x="29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7839" cy="4648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970937" y="0"/>
            <a:ext cx="3037839" cy="4648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81100" y="696912"/>
            <a:ext cx="4648199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701039" y="4415789"/>
            <a:ext cx="5608319" cy="41833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829967"/>
            <a:ext cx="3037839" cy="4648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970937" y="8829967"/>
            <a:ext cx="3037839" cy="464819"/>
          </a:xfrm>
          <a:prstGeom prst="rect">
            <a:avLst/>
          </a:prstGeom>
          <a:noFill/>
          <a:ln>
            <a:noFill/>
          </a:ln>
        </p:spPr>
        <p:txBody>
          <a:bodyPr lIns="93175" tIns="46575" rIns="93175" bIns="4657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1185637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701039" y="4415789"/>
            <a:ext cx="5608200" cy="4183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sldNum" idx="12"/>
          </p:nvPr>
        </p:nvSpPr>
        <p:spPr>
          <a:xfrm>
            <a:off x="3970937" y="8829967"/>
            <a:ext cx="3037800" cy="464700"/>
          </a:xfrm>
          <a:prstGeom prst="rect">
            <a:avLst/>
          </a:prstGeom>
        </p:spPr>
        <p:txBody>
          <a:bodyPr lIns="93175" tIns="46575" rIns="93175" bIns="46575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7079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701039" y="4415789"/>
            <a:ext cx="5608200" cy="4183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98" name="Shape 98"/>
          <p:cNvSpPr txBox="1">
            <a:spLocks noGrp="1"/>
          </p:cNvSpPr>
          <p:nvPr>
            <p:ph type="sldNum" idx="12"/>
          </p:nvPr>
        </p:nvSpPr>
        <p:spPr>
          <a:xfrm>
            <a:off x="3970937" y="8829967"/>
            <a:ext cx="3037800" cy="464700"/>
          </a:xfrm>
          <a:prstGeom prst="rect">
            <a:avLst/>
          </a:prstGeom>
        </p:spPr>
        <p:txBody>
          <a:bodyPr lIns="93175" tIns="46575" rIns="93175" bIns="46575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14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2971800" y="490537"/>
            <a:ext cx="57149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62547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4975591" y="62547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2547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4975591" y="62547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x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Shape 85" descr="bchimps2012_logo_white_background_1B61A1_height_100p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29600" y="6477000"/>
            <a:ext cx="762000" cy="304799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457200" y="792162"/>
            <a:ext cx="8229600" cy="7318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Clr>
                <a:srgbClr val="366092"/>
              </a:buClr>
              <a:buFont typeface="Arial"/>
              <a:buNone/>
              <a:defRPr sz="3600" b="1" i="0" u="none" strike="noStrike" cap="none">
                <a:solidFill>
                  <a:srgbClr val="36609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lvl="1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49860" algn="l" rtl="0">
              <a:spcBef>
                <a:spcPts val="640"/>
              </a:spcBef>
              <a:buClr>
                <a:srgbClr val="3570A3"/>
              </a:buClr>
              <a:buSzPct val="95000"/>
              <a:buFont typeface="Courier New"/>
              <a:buChar char="o"/>
              <a:defRPr sz="32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>
            <a:off x="457200" y="62547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4975591" y="62547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2971800" y="490537"/>
            <a:ext cx="57149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2247900"/>
            <a:ext cx="8229600" cy="38782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xfrm>
            <a:off x="457200" y="62547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4975591" y="62547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722312" y="3121025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4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722312" y="4037012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457200" y="62547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4975591" y="62547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2971800" y="490537"/>
            <a:ext cx="57149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457200" y="62547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4975591" y="62547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457200" y="62547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4975591" y="62547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2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2547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4975591" y="62547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2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2547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4975591" y="62547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2971800" y="490537"/>
            <a:ext cx="57149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632868" y="72231"/>
            <a:ext cx="3878262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2547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4975591" y="62547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2971800" y="490537"/>
            <a:ext cx="57149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pic>
        <p:nvPicPr>
          <p:cNvPr id="11" name="Shape 11" descr="pptbanner.png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0" y="0"/>
            <a:ext cx="9144000" cy="1981199"/>
          </a:xfrm>
          <a:prstGeom prst="rect">
            <a:avLst/>
          </a:prstGeom>
          <a:noFill/>
          <a:ln w="9525" cap="flat" cmpd="sng">
            <a:solidFill>
              <a:srgbClr val="4F81BD"/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2247900"/>
            <a:ext cx="8229600" cy="38782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457200" y="62547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4975591" y="62547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/>
              <a:t>ANNUAL GENERAL MEETING</a:t>
            </a:r>
          </a:p>
          <a:p>
            <a:pPr lvl="0">
              <a:spcBef>
                <a:spcPts val="0"/>
              </a:spcBef>
              <a:buNone/>
            </a:pPr>
            <a:r>
              <a:rPr lang="en-US" dirty="0"/>
              <a:t>April 25, 2018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/>
              <a:t>Agenda 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284922" y="2062370"/>
            <a:ext cx="8229600" cy="4616726"/>
          </a:xfrm>
        </p:spPr>
        <p:txBody>
          <a:bodyPr/>
          <a:lstStyle/>
          <a:p>
            <a:pPr lvl="0"/>
            <a:r>
              <a:rPr lang="en-US" sz="1600" dirty="0"/>
              <a:t>Welcome </a:t>
            </a:r>
          </a:p>
          <a:p>
            <a:pPr lvl="0"/>
            <a:r>
              <a:rPr lang="en-US" sz="1600" dirty="0"/>
              <a:t>Establish Quorum</a:t>
            </a:r>
          </a:p>
          <a:p>
            <a:pPr lvl="0"/>
            <a:r>
              <a:rPr lang="en-US" sz="1600" dirty="0"/>
              <a:t>Approve Agenda</a:t>
            </a:r>
          </a:p>
          <a:p>
            <a:pPr lvl="0"/>
            <a:r>
              <a:rPr lang="en-US" sz="1600" dirty="0"/>
              <a:t>Approve AGM Minutes - April 26, 2017 </a:t>
            </a:r>
          </a:p>
          <a:p>
            <a:pPr lvl="0"/>
            <a:r>
              <a:rPr lang="en-US" sz="1600" dirty="0"/>
              <a:t>President’s Report – Alain Guez</a:t>
            </a:r>
          </a:p>
          <a:p>
            <a:pPr lvl="0"/>
            <a:r>
              <a:rPr lang="en-US" sz="1600" dirty="0"/>
              <a:t>Treasurer’s Report – Anushka Premji-Osman </a:t>
            </a:r>
          </a:p>
          <a:p>
            <a:pPr lvl="0"/>
            <a:r>
              <a:rPr lang="en-US" sz="1600" dirty="0"/>
              <a:t>Secretary’s Report – Tiffany Chui on behalf of Havi Parker-Sutton</a:t>
            </a:r>
          </a:p>
          <a:p>
            <a:pPr lvl="0"/>
            <a:r>
              <a:rPr lang="en-US" sz="1600" dirty="0"/>
              <a:t>Governance Update – Jude Rebello </a:t>
            </a:r>
          </a:p>
          <a:p>
            <a:pPr lvl="0"/>
            <a:r>
              <a:rPr lang="en-US" sz="1600" dirty="0"/>
              <a:t>Farewell to outgoing Board Members – Alain Guez</a:t>
            </a:r>
          </a:p>
          <a:p>
            <a:pPr lvl="0"/>
            <a:r>
              <a:rPr lang="en-US" sz="1600" dirty="0"/>
              <a:t>Election – Candice Jiang</a:t>
            </a:r>
          </a:p>
          <a:p>
            <a:pPr lvl="0"/>
            <a:r>
              <a:rPr lang="en-US" sz="1600" dirty="0"/>
              <a:t>Ratify new Board of Directors</a:t>
            </a:r>
          </a:p>
          <a:p>
            <a:pPr lvl="0"/>
            <a:r>
              <a:rPr lang="en-US" sz="1600" dirty="0"/>
              <a:t>Incoming President’s Address – Brigitte Mettler</a:t>
            </a:r>
          </a:p>
          <a:p>
            <a:pPr lvl="0"/>
            <a:r>
              <a:rPr lang="en-US" sz="1600" dirty="0"/>
              <a:t>Unfinished Business, New Business, Announcements</a:t>
            </a:r>
          </a:p>
          <a:p>
            <a:pPr lvl="0"/>
            <a:r>
              <a:rPr lang="en-US" sz="1600" dirty="0"/>
              <a:t>Adjourn meeting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80</Words>
  <Application>Microsoft Office PowerPoint</Application>
  <PresentationFormat>On-screen Show (4:3)</PresentationFormat>
  <Paragraphs>19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Candara</vt:lpstr>
      <vt:lpstr>Courier New</vt:lpstr>
      <vt:lpstr>Office Theme</vt:lpstr>
      <vt:lpstr>PowerPoint Presentation</vt:lpstr>
      <vt:lpstr>Agenda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Havi Parker-Sutton</dc:creator>
  <cp:lastModifiedBy>cdthomps</cp:lastModifiedBy>
  <cp:revision>18</cp:revision>
  <dcterms:modified xsi:type="dcterms:W3CDTF">2018-04-24T02:26:55Z</dcterms:modified>
</cp:coreProperties>
</file>